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73987"/>
            <a:ext cx="73015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Password Generator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2292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an era of increasing cyber threats, robust password security is paramount. Passwords protect sensitive information across platforms like email, banking, and social media.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6678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users struggle to create strong, memorable passwords, often using weak combinations. Password generator applications offer a solution by automating the creation of secure passwords based on specified criteria.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92536"/>
            <a:ext cx="73908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 and Future Work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4147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Secure Password Generator successfully meets its objectives by providing users with an easy-to-use interface for generating strong passwords quickly while incorporating essential security features such as character variety.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4823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 improvements could include adding options for including special characters, implementing a password strength meter, and allowing users to save generated passwords securely within the application.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5306" y="604123"/>
            <a:ext cx="5503426" cy="686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spc="-130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Objectives and Scope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5306" y="1867138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36281" y="1949410"/>
            <a:ext cx="13215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78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969204" y="1867138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Development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969204" y="2342198"/>
            <a:ext cx="6892290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 secure password generator application using Python and Tkinter.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5306" y="3511868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03658" y="3594140"/>
            <a:ext cx="197525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78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6969204" y="3511868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6969204" y="3986927"/>
            <a:ext cx="6892290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features to specify the number of passwords needed and their lengths.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55306" y="5156597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00919" y="5238869"/>
            <a:ext cx="20288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78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6969204" y="5156597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Security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69204" y="5631656"/>
            <a:ext cx="6892290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generated passwords incorporate a mix of lowercase letters, uppercase letters, and numbers.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6255306" y="6801326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95918" y="6883598"/>
            <a:ext cx="21300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spc="-78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6969204" y="6801326"/>
            <a:ext cx="274629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Interface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6969204" y="7276386"/>
            <a:ext cx="6892290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a user-friendly graphical interface for ease of use.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79701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Password Security Challenges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Weak Passwords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often create passwords that are easy to remember but lack complexity, making them vulnerable to attacks.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Password Reuse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individuals use the same password across multiple accounts, increasing vulnerability across different platforms.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Phishing Attacks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Cybercriminals employ phishing techniques to trick users into revealing their passwords, compromising security.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73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Existing Password Generation Techniques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5094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8952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Random Character Selection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34276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Basic password generators randomly select characters from predefined sets (e.g., letters, numbers).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55094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889528"/>
            <a:ext cx="30208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Rule-Based Generation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379946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Some generators apply specific rules (e.g., at least one uppercase letter) to enhance complexity.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647134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881568"/>
            <a:ext cx="31714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Entropy-Based Methods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371987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methods assess the randomness of generated passwords based on statistical measures.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308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GUI Framework used in Python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98859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782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Tkinter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27280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built-in library that provides a simple way to create GUIs in Python, chosen for its simplicity and ease of use.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12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530209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Input Module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Collects user inputs regarding the number and lengths of passwords to be generated.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357" y="4530209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Processing Module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Generates passwords based on specified criteria, ensuring a mix of characters.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924" y="4530209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Output Module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Displays generated passwords in a user-friendly format, allowing easy access.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051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5438" y="2812494"/>
            <a:ext cx="5278874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b="1" spc="-109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Functional Requirements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3665339"/>
            <a:ext cx="22860" cy="4056936"/>
          </a:xfrm>
          <a:prstGeom prst="roundRect">
            <a:avLst>
              <a:gd name="adj" fmla="val 338821"/>
            </a:avLst>
          </a:prstGeom>
          <a:solidFill>
            <a:srgbClr val="2A1999"/>
          </a:solidFill>
          <a:ln/>
        </p:spPr>
      </p:sp>
      <p:sp>
        <p:nvSpPr>
          <p:cNvPr id="5" name="Shape 2"/>
          <p:cNvSpPr/>
          <p:nvPr/>
        </p:nvSpPr>
        <p:spPr>
          <a:xfrm>
            <a:off x="6485156" y="4068723"/>
            <a:ext cx="645438" cy="22860"/>
          </a:xfrm>
          <a:prstGeom prst="roundRect">
            <a:avLst>
              <a:gd name="adj" fmla="val 338821"/>
            </a:avLst>
          </a:prstGeom>
          <a:solidFill>
            <a:srgbClr val="2A1999"/>
          </a:solidFill>
          <a:ln/>
        </p:spPr>
      </p:sp>
      <p:sp>
        <p:nvSpPr>
          <p:cNvPr id="6" name="Shape 3"/>
          <p:cNvSpPr/>
          <p:nvPr/>
        </p:nvSpPr>
        <p:spPr>
          <a:xfrm>
            <a:off x="7107734" y="3872746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59657" y="3941921"/>
            <a:ext cx="11096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3995857" y="3849648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b="1" spc="-54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Specify Number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45438" y="4248388"/>
            <a:ext cx="565558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spc="-2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Allow users to specify the number of passwords to generate at once.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499806" y="4990624"/>
            <a:ext cx="645438" cy="22860"/>
          </a:xfrm>
          <a:prstGeom prst="roundRect">
            <a:avLst>
              <a:gd name="adj" fmla="val 338821"/>
            </a:avLst>
          </a:prstGeom>
          <a:solidFill>
            <a:srgbClr val="2A1999"/>
          </a:solidFill>
          <a:ln/>
        </p:spPr>
      </p:sp>
      <p:sp>
        <p:nvSpPr>
          <p:cNvPr id="11" name="Shape 8"/>
          <p:cNvSpPr/>
          <p:nvPr/>
        </p:nvSpPr>
        <p:spPr>
          <a:xfrm>
            <a:off x="7107734" y="4794647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2273" y="4863822"/>
            <a:ext cx="165854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329374" y="4771549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spc="-54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Define Lengths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329374" y="5170289"/>
            <a:ext cx="565558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spc="-2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users to define individual lengths for each password, customizing security.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485156" y="5820370"/>
            <a:ext cx="645438" cy="22860"/>
          </a:xfrm>
          <a:prstGeom prst="roundRect">
            <a:avLst>
              <a:gd name="adj" fmla="val 338821"/>
            </a:avLst>
          </a:prstGeom>
          <a:solidFill>
            <a:srgbClr val="2A1999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7734" y="5624393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30011" y="5693569"/>
            <a:ext cx="170259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3995857" y="5601295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b="1" spc="-54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Character Variety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45438" y="6000036"/>
            <a:ext cx="565558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spc="-2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passwords that include lowercase letters, uppercase letters, and numbers.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7499806" y="6650236"/>
            <a:ext cx="645438" cy="22860"/>
          </a:xfrm>
          <a:prstGeom prst="roundRect">
            <a:avLst>
              <a:gd name="adj" fmla="val 338821"/>
            </a:avLst>
          </a:prstGeom>
          <a:solidFill>
            <a:srgbClr val="2A1999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7734" y="6454259"/>
            <a:ext cx="414933" cy="414933"/>
          </a:xfrm>
          <a:prstGeom prst="roundRect">
            <a:avLst>
              <a:gd name="adj" fmla="val 18667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225725" y="6523434"/>
            <a:ext cx="178832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8329374" y="6431161"/>
            <a:ext cx="230516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spc="-54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Reset Options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329374" y="6829901"/>
            <a:ext cx="5655588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spc="-2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options to reset fields and clear outputs, ensuring ease of use.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Code Explanation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Importing Libraries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code begins by importing necessary libraries: </a:t>
            </a:r>
            <a:pPr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generating random numbers and </a:t>
            </a:r>
            <a:pPr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tkinter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creating the GUI.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Function Definitions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core functionality is encapsulated within functions like </a:t>
            </a:r>
            <a:pPr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generate_password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replace_with_number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pPr indent="0" marL="0">
              <a:lnSpc>
                <a:spcPts val="2850"/>
              </a:lnSpc>
              <a:buNone/>
            </a:pPr>
            <a:r>
              <a:rPr lang="en-US" sz="1750" b="1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replace_with_uppercase_letter</a:t>
            </a:r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Interface Setup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Tkinter root window is initialized with a title and dimensions, setting up the GUI.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627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569" y="3248501"/>
            <a:ext cx="5542121" cy="665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spc="-126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Testing and Evaluation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5569" y="4233624"/>
            <a:ext cx="13139261" cy="3413522"/>
          </a:xfrm>
          <a:prstGeom prst="roundRect">
            <a:avLst>
              <a:gd name="adj" fmla="val 262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53189" y="4241244"/>
            <a:ext cx="13122593" cy="611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67859" y="4376618"/>
            <a:ext cx="394382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Case ID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5345311" y="4376618"/>
            <a:ext cx="394001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Description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9718953" y="4376618"/>
            <a:ext cx="394382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Expected Outcome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53189" y="4852749"/>
            <a:ext cx="13122593" cy="611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67859" y="4988123"/>
            <a:ext cx="394382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TC01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5345311" y="4988123"/>
            <a:ext cx="394001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one password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9718953" y="4988123"/>
            <a:ext cx="394382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One valid password is displayed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53189" y="5464254"/>
            <a:ext cx="13122593" cy="9522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67859" y="5599628"/>
            <a:ext cx="394382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TC02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5345311" y="5599628"/>
            <a:ext cx="394001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multiple passwords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9718953" y="5599628"/>
            <a:ext cx="3943826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Correct number of valid passwords shown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53189" y="6416516"/>
            <a:ext cx="13122593" cy="611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67859" y="6551890"/>
            <a:ext cx="394382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TC03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5345311" y="6551890"/>
            <a:ext cx="394001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Input invalid number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9718953" y="6551890"/>
            <a:ext cx="394382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Error message displayed</a:t>
            </a:r>
            <a:endParaRPr lang="en-US" sz="1650" dirty="0"/>
          </a:p>
        </p:txBody>
      </p:sp>
      <p:sp>
        <p:nvSpPr>
          <p:cNvPr id="21" name="Shape 18"/>
          <p:cNvSpPr/>
          <p:nvPr/>
        </p:nvSpPr>
        <p:spPr>
          <a:xfrm>
            <a:off x="753189" y="7028021"/>
            <a:ext cx="13122593" cy="611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967859" y="7163395"/>
            <a:ext cx="394382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TC04</a:t>
            </a:r>
            <a:endParaRPr lang="en-US" sz="1650" dirty="0"/>
          </a:p>
        </p:txBody>
      </p:sp>
      <p:sp>
        <p:nvSpPr>
          <p:cNvPr id="23" name="Text 20"/>
          <p:cNvSpPr/>
          <p:nvPr/>
        </p:nvSpPr>
        <p:spPr>
          <a:xfrm>
            <a:off x="5345311" y="7163395"/>
            <a:ext cx="394001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Set length below minimum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9718953" y="7163395"/>
            <a:ext cx="394382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Warning message displayed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2025-02-20T09:39:50Z</dcterms:created>
  <dcterms:modified xsi:type="dcterms:W3CDTF">2025-02-20T09:39:50Z</dcterms:modified>
</cp:coreProperties>
</file>